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E1347-035F-43B7-80F7-20F66FBAEAA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9FDB-00C6-49F1-878E-C65C9D66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6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7079-51F4-4882-BD04-8D9EE33AB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99B1E-01E6-4C1A-AAEE-8D9D48616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D46C6-1917-462D-B13C-4FE90E2D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C580C-7897-4192-89AF-C3C0CD86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EDAA2-5528-4BFF-945B-9B423536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9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FEFF-31B2-4258-B710-70601BA5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EC202-1E21-4889-B23A-82C19D0AC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4E39-4C3A-400D-AE43-C59A4DF0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6499C-D358-426E-9CDC-52B66A59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AFA73-1DCA-4CC0-BB9F-E0083E9B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6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AD5C2-F6DA-47A5-8E54-BEAD7DAF6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F4118-EB20-4AC8-BDAF-94B56758D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BD750-3391-47B1-8317-20D7CF1E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B8D2F-2860-4173-9506-09EE1B60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B55C-F9E8-48E0-BF85-82FA82FA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076E-6C75-4624-AFF0-F871F84A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F816-76B2-46B1-A3B8-E31F07CB6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8FB5A-F523-4813-98E0-81251B70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C3FC1-4BE3-4A16-BA35-D61E4494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6A417-9945-46E4-9A09-E2E4E1A6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9C44-E181-42D2-A27A-2A33402D2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2CBA7-B700-4679-8666-5FC237F3A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0BCAB-F0B3-490D-9A24-811E8E01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D2F20-25F0-47C4-999A-2817B21D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56A3-D8C3-4822-BC9B-82D373CB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E38D-22EA-489F-B924-8BA1CFC5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6411-9629-49B6-AD43-692E39CA3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25C6CB-A09F-4228-8840-A63215879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D5F1B-B484-4DDC-9E59-2C91E87C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CFCBC-196D-451C-B658-0598415A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7E243-8998-42AB-AB06-69666E99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3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937E-1F2F-4882-88DC-347497C5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B0FE4-D499-4A10-A240-A2A77BD2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A1B95-C79B-4E14-A7BF-0EC2C9056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1075B-2FA6-4F22-BACF-C83F9BE1C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3DE3F-91EF-40E4-9DD5-148817641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BCCF0-61FC-461B-9FDB-5F99C332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4395F-3E6A-4330-BD77-A99A0EC1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F2E21-3981-4433-8B02-27DF2D87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BF77-B4FA-4617-B161-691972DE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9B910-9575-470F-8260-A7DCB57F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792E8-35AB-497D-A0F0-0162E8A4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C005A-2A41-46CF-B9FE-366D5DD7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1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92537-B3EB-42BE-AAED-2D50FFB9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93F27-D704-416D-AD8A-4DD70D0D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960E2-4B84-4BC1-8644-19E2F961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2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D0FB7-04FD-4CEF-AFA5-7916572BB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C6CBE-1469-4105-A447-A301B297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49AE7-6F68-4C12-B6DD-C0DEE7EC3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EDB98-C9C9-47C1-8F9B-47069087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9B204-86E4-4F41-98CB-0F96D774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2B82B-BD60-4C97-97F4-A8A4DB97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6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BE7A-903E-4ABA-A950-D09F73B7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8C758-9386-4FF7-AB51-672864C9C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69F73-000C-4F77-8482-A06C990B5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C763-CBA6-40C0-A796-E3311B64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A2B02-9B8F-4631-9C40-E5EE4B51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F9DB7-F91B-4296-A421-BF001107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2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CA954-A423-45C4-A127-F0FA859D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27A79-05B1-4374-9384-7F6AE002D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DD31C-9E5E-498F-9C90-8A87DC257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71E7-0CE3-4B1A-9A2F-68AB0B5D609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8A284-8FD6-43A2-A9FF-F73272AE4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78B35-0B85-45D3-8C3E-B13EA202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CBF0-4591-417B-9127-E75106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33E4-D10B-4DE2-AC1E-A967F18D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How do I choose a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14901-8CBF-472A-8627-79B3E0040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Narrow down your options by considering several factors: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What area of research? (engineering &amp; technology, life science, social &amp; behavioral sciences, physical science,...)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Subject specific topics: biomedical engineering, aerospace, chemical, mechanical,...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What’s the goal of the research project? Are you interested to learn more about it?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6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33E4-D10B-4DE2-AC1E-A967F18D3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0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if I only know the field that I want to conduct research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14901-8CBF-472A-8627-79B3E004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3300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Choose whichever seems most interesting.</a:t>
            </a:r>
          </a:p>
          <a:p>
            <a:pPr>
              <a:lnSpc>
                <a:spcPct val="150000"/>
              </a:lnSpc>
            </a:pPr>
            <a:r>
              <a:rPr lang="en-US" dirty="0"/>
              <a:t>It’s okay to spend time to get more experience.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33E4-D10B-4DE2-AC1E-A967F18D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conducting background research, what resources do I have access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14901-8CBF-472A-8627-79B3E004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375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Journal articles, abstracts, books…</a:t>
            </a:r>
          </a:p>
          <a:p>
            <a:pPr>
              <a:lnSpc>
                <a:spcPct val="150000"/>
              </a:lnSpc>
            </a:pPr>
            <a:r>
              <a:rPr lang="en-US" dirty="0"/>
              <a:t>Google Scholar is a useful tool to search for scholarly literature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Search with keywords relevant to your topic: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e.g. </a:t>
            </a:r>
            <a:r>
              <a:rPr lang="en-US" u="sng" dirty="0"/>
              <a:t>Topic:</a:t>
            </a:r>
            <a:r>
              <a:rPr lang="en-US" dirty="0"/>
              <a:t> Methods for Analyzing COVID-19 Infection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en-US" dirty="0"/>
              <a:t>     </a:t>
            </a:r>
            <a:r>
              <a:rPr lang="en-US" u="sng" dirty="0"/>
              <a:t>Keywords:</a:t>
            </a:r>
            <a:r>
              <a:rPr lang="en-US" dirty="0"/>
              <a:t> COVID-19 infection, lungs, segmentation, CNN</a:t>
            </a:r>
          </a:p>
          <a:p>
            <a:pPr>
              <a:lnSpc>
                <a:spcPct val="150000"/>
              </a:lnSpc>
            </a:pPr>
            <a:r>
              <a:rPr lang="en-US" dirty="0"/>
              <a:t>Most journals articles are free to access, but some require subscription.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do I choose a topic?</vt:lpstr>
      <vt:lpstr>What if I only know the field that I want to conduct research in?</vt:lpstr>
      <vt:lpstr>When conducting background research, what resources do I have access to?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Azrin</dc:creator>
  <cp:lastModifiedBy>Azrin</cp:lastModifiedBy>
  <cp:revision>7</cp:revision>
  <dcterms:created xsi:type="dcterms:W3CDTF">2021-05-28T19:39:26Z</dcterms:created>
  <dcterms:modified xsi:type="dcterms:W3CDTF">2021-05-28T21:27:21Z</dcterms:modified>
</cp:coreProperties>
</file>